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8" r:id="rId2"/>
    <p:sldId id="265" r:id="rId3"/>
    <p:sldId id="266" r:id="rId4"/>
    <p:sldId id="267" r:id="rId5"/>
    <p:sldId id="268" r:id="rId6"/>
    <p:sldId id="269" r:id="rId7"/>
    <p:sldId id="274" r:id="rId8"/>
    <p:sldId id="276" r:id="rId9"/>
    <p:sldId id="279" r:id="rId10"/>
    <p:sldId id="28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E111"/>
    <a:srgbClr val="EAE410"/>
    <a:srgbClr val="D4E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/>
    <p:restoredTop sz="80824"/>
  </p:normalViewPr>
  <p:slideViewPr>
    <p:cSldViewPr snapToGrid="0" snapToObjects="1">
      <p:cViewPr varScale="1">
        <p:scale>
          <a:sx n="93" d="100"/>
          <a:sy n="93" d="100"/>
        </p:scale>
        <p:origin x="23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25E9-0F54-4291-B58E-52CBCBE0B61A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42663-006E-4B10-A4BA-D55384793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37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07E17-CEC4-0744-B596-EEE1EBBF7A94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7D39-E5F8-DC4E-AA1D-FA1D79013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0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D39-E5F8-DC4E-AA1D-FA1D790137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18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You may wish to remove the pre filled preconceptions and ask your assembly audience what they think a games tester might 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D39-E5F8-DC4E-AA1D-FA1D790137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 £44k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D39-E5F8-DC4E-AA1D-FA1D790137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8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Answer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D39-E5F8-DC4E-AA1D-FA1D790137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8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 73% employed Full time – though 19% are self employed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D39-E5F8-DC4E-AA1D-FA1D79013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7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the LMI used in this </a:t>
            </a:r>
            <a:r>
              <a:rPr lang="en-GB" dirty="0" err="1" smtClean="0"/>
              <a:t>Powerpoint</a:t>
            </a:r>
            <a:r>
              <a:rPr lang="en-GB" baseline="0" dirty="0" smtClean="0"/>
              <a:t> was found at www.icould.com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D39-E5F8-DC4E-AA1D-FA1D790137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7D39-E5F8-DC4E-AA1D-FA1D790137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 slide_NCW 2018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5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9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5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1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5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E4D38-79A5-024E-8C9C-0306032FC2C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404AF-C486-0C4A-9CA2-5933B44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9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1168-4BAB-4CE2-8E89-CEBECB7ADD6D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AD3D-94A8-4920-A67A-0DDAD17AC57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NCW website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33" y="6345123"/>
            <a:ext cx="3477981" cy="278441"/>
          </a:xfrm>
          <a:prstGeom prst="rect">
            <a:avLst/>
          </a:prstGeom>
        </p:spPr>
      </p:pic>
      <p:pic>
        <p:nvPicPr>
          <p:cNvPr id="9" name="Picture 2" descr="D:\National Careers Week\Careersinfo Data\Website graphics\header logo.pn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658" y="6282385"/>
            <a:ext cx="166616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3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7g8OpiWR83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029" t="21550" r="21529" b="41843"/>
          <a:stretch/>
        </p:blipFill>
        <p:spPr>
          <a:xfrm>
            <a:off x="493159" y="513707"/>
            <a:ext cx="8213362" cy="4607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108" y="5444361"/>
            <a:ext cx="672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4</a:t>
            </a:r>
            <a:r>
              <a:rPr lang="en-GB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11</a:t>
            </a:r>
            <a:r>
              <a:rPr lang="en-GB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March 2019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62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next…?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073" y="1696417"/>
            <a:ext cx="7559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 Careers and Skills with your Form Tutor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Arrange a careers meeting with Miss Waite (Phoenix House office)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Attend the Careers Fair on Thursday 14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Discuss with family and friends about future careers.</a:t>
            </a:r>
          </a:p>
        </p:txBody>
      </p:sp>
    </p:spTree>
    <p:extLst>
      <p:ext uri="{BB962C8B-B14F-4D97-AF65-F5344CB8AC3E}">
        <p14:creationId xmlns:p14="http://schemas.microsoft.com/office/powerpoint/2010/main" val="11199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What is LMI</a:t>
            </a:r>
            <a:r>
              <a:rPr lang="en-US" dirty="0" smtClean="0">
                <a:latin typeface="Century Gothic"/>
                <a:cs typeface="Century Gothic"/>
              </a:rPr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Facts, analysis or interpretation of data gathered about </a:t>
            </a:r>
            <a:r>
              <a:rPr lang="en-US" dirty="0" smtClean="0"/>
              <a:t>workers. For example:</a:t>
            </a:r>
          </a:p>
          <a:p>
            <a:endParaRPr lang="en-US" dirty="0"/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Hours worked</a:t>
            </a:r>
          </a:p>
          <a:p>
            <a:pPr lvl="1"/>
            <a:r>
              <a:rPr lang="en-US" dirty="0"/>
              <a:t>Working patterns</a:t>
            </a:r>
          </a:p>
          <a:p>
            <a:pPr lvl="1"/>
            <a:r>
              <a:rPr lang="en-US" dirty="0"/>
              <a:t>Gender balance</a:t>
            </a:r>
          </a:p>
          <a:p>
            <a:pPr lvl="1"/>
            <a:r>
              <a:rPr lang="en-US" dirty="0"/>
              <a:t>Qualifications needed</a:t>
            </a:r>
          </a:p>
          <a:p>
            <a:pPr lvl="1"/>
            <a:r>
              <a:rPr lang="en-US" dirty="0"/>
              <a:t>Geographical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Occupation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need to know </a:t>
            </a:r>
            <a:r>
              <a:rPr lang="en-GB" dirty="0" smtClean="0"/>
              <a:t>about </a:t>
            </a:r>
            <a:r>
              <a:rPr lang="en-GB" dirty="0"/>
              <a:t>that for?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Knowing certain info makes decision making easier</a:t>
            </a:r>
          </a:p>
          <a:p>
            <a:r>
              <a:rPr lang="en-US" dirty="0"/>
              <a:t>It answers questions such as:-</a:t>
            </a:r>
          </a:p>
          <a:p>
            <a:pPr lvl="1"/>
            <a:r>
              <a:rPr lang="en-US" dirty="0"/>
              <a:t>Will I need to go to </a:t>
            </a:r>
            <a:r>
              <a:rPr lang="en-US" dirty="0" smtClean="0"/>
              <a:t>university?</a:t>
            </a:r>
            <a:endParaRPr lang="en-US" dirty="0"/>
          </a:p>
          <a:p>
            <a:pPr lvl="1"/>
            <a:r>
              <a:rPr lang="en-US" dirty="0"/>
              <a:t>How much will I earn</a:t>
            </a:r>
          </a:p>
          <a:p>
            <a:pPr lvl="1"/>
            <a:r>
              <a:rPr lang="en-US" dirty="0"/>
              <a:t>What would I do each day?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52695"/>
            <a:ext cx="3886200" cy="3297197"/>
          </a:xfrm>
        </p:spPr>
      </p:pic>
    </p:spTree>
    <p:extLst>
      <p:ext uri="{BB962C8B-B14F-4D97-AF65-F5344CB8AC3E}">
        <p14:creationId xmlns:p14="http://schemas.microsoft.com/office/powerpoint/2010/main" val="27037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I want to be a computer games tester</a:t>
            </a:r>
            <a:r>
              <a:rPr lang="is-IS" dirty="0" smtClean="0">
                <a:latin typeface="Century Gothic"/>
                <a:cs typeface="Century Gothic"/>
              </a:rPr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I’d sit and play games all day</a:t>
            </a:r>
          </a:p>
          <a:p>
            <a:r>
              <a:rPr lang="en-US" dirty="0"/>
              <a:t>I’d work at home</a:t>
            </a:r>
          </a:p>
          <a:p>
            <a:r>
              <a:rPr lang="en-US" dirty="0"/>
              <a:t>I’d not have to do any writing</a:t>
            </a:r>
          </a:p>
          <a:p>
            <a:r>
              <a:rPr lang="en-US" dirty="0"/>
              <a:t>I’d earn loads of </a:t>
            </a:r>
            <a:r>
              <a:rPr lang="en-US" dirty="0" smtClean="0"/>
              <a:t>money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r="25352"/>
          <a:stretch/>
        </p:blipFill>
        <p:spPr bwMode="auto"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0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would I 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</a:t>
            </a:r>
            <a:r>
              <a:rPr lang="en-US" sz="3600" dirty="0"/>
              <a:t>UK average salary is about £</a:t>
            </a:r>
            <a:r>
              <a:rPr lang="en-US" sz="3600" dirty="0" smtClean="0"/>
              <a:t>28,750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£28,750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£34,750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£</a:t>
            </a:r>
            <a:r>
              <a:rPr lang="en-GB" dirty="0" smtClean="0"/>
              <a:t>44,000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3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hours a week </a:t>
            </a:r>
            <a:r>
              <a:rPr lang="en-GB" dirty="0" smtClean="0"/>
              <a:t>would </a:t>
            </a:r>
            <a:r>
              <a:rPr lang="en-GB" dirty="0"/>
              <a:t>I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The average working week in the UK is 35 </a:t>
            </a:r>
            <a:r>
              <a:rPr lang="en-US" sz="3600" dirty="0" smtClean="0"/>
              <a:t>hours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20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35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39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7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I be more likely to be…?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/>
              <a:t>Full time work is usually 35+ hours per </a:t>
            </a:r>
            <a:r>
              <a:rPr lang="en-US" sz="3200" dirty="0" smtClean="0"/>
              <a:t>week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200" dirty="0"/>
              <a:t>Part time is usually up to 25 hours per </a:t>
            </a:r>
            <a:r>
              <a:rPr lang="en-US" sz="3200" dirty="0" smtClean="0"/>
              <a:t>week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Self employed means you work for yourself not the </a:t>
            </a:r>
            <a:r>
              <a:rPr lang="en-US" sz="3200" dirty="0" smtClean="0"/>
              <a:t>company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/>
              <a:t>Employed full time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Employed part time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/>
              <a:t>Self </a:t>
            </a:r>
            <a:r>
              <a:rPr lang="en-GB" dirty="0" smtClean="0"/>
              <a:t>employed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2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labour</a:t>
            </a:r>
            <a:r>
              <a:rPr lang="en-US" dirty="0"/>
              <a:t> market </a:t>
            </a:r>
            <a:r>
              <a:rPr lang="en-US" dirty="0" smtClean="0"/>
              <a:t>info </a:t>
            </a:r>
            <a:r>
              <a:rPr lang="en-US" dirty="0"/>
              <a:t>can be found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073434"/>
            <a:ext cx="7886700" cy="38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/>
              <a:t>Skills for Employment</a:t>
            </a:r>
            <a:endParaRPr lang="en-GB" sz="4400" b="1" dirty="0"/>
          </a:p>
        </p:txBody>
      </p:sp>
      <p:pic>
        <p:nvPicPr>
          <p:cNvPr id="1026" name="Picture 2" descr="Image result for skills for employ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69" y="1778096"/>
            <a:ext cx="5406844" cy="29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01065" y="5334789"/>
            <a:ext cx="5563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https://www.youtube.com/watch?v=7g8OpiWR83Y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27" y="1325000"/>
            <a:ext cx="2709938" cy="384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7527</TotalTime>
  <Words>312</Words>
  <Application>Microsoft Office PowerPoint</Application>
  <PresentationFormat>On-screen Show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What is LMI?</vt:lpstr>
      <vt:lpstr>What do I need to know about that for?</vt:lpstr>
      <vt:lpstr>I want to be a computer games tester…</vt:lpstr>
      <vt:lpstr>How much would I earn?</vt:lpstr>
      <vt:lpstr>How many hours a week would I work?</vt:lpstr>
      <vt:lpstr>Would I be more likely to be…?</vt:lpstr>
      <vt:lpstr>Simple labour market info can be found </vt:lpstr>
      <vt:lpstr>Skills for Employment</vt:lpstr>
      <vt:lpstr>What’s next…?</vt:lpstr>
    </vt:vector>
  </TitlesOfParts>
  <Company>Engaging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Chouglay</dc:creator>
  <cp:lastModifiedBy>Mr J Mitchell</cp:lastModifiedBy>
  <cp:revision>49</cp:revision>
  <cp:lastPrinted>2019-02-25T07:44:57Z</cp:lastPrinted>
  <dcterms:created xsi:type="dcterms:W3CDTF">2016-07-05T12:18:04Z</dcterms:created>
  <dcterms:modified xsi:type="dcterms:W3CDTF">2019-02-25T07:53:11Z</dcterms:modified>
</cp:coreProperties>
</file>